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0" r:id="rId3"/>
    <p:sldId id="257" r:id="rId4"/>
    <p:sldId id="258" r:id="rId5"/>
    <p:sldId id="259" r:id="rId6"/>
    <p:sldId id="263" r:id="rId7"/>
    <p:sldId id="261" r:id="rId8"/>
    <p:sldId id="262" r:id="rId9"/>
  </p:sldIdLst>
  <p:sldSz cx="9144000" cy="6858000" type="screen4x3"/>
  <p:notesSz cx="6946900" cy="9207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708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0323" cy="46197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4969" y="1"/>
            <a:ext cx="3010323" cy="46197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6C86A272-C963-496D-8078-EAF46E30D2D3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45527"/>
            <a:ext cx="3010323" cy="46197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4969" y="8745527"/>
            <a:ext cx="3010323" cy="46197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237E6A82-9D1E-4868-9ECB-10F69745F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20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4969" y="0"/>
            <a:ext cx="3010323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A0268E91-6E7B-4958-9FAE-48C33DB2AF23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0563"/>
            <a:ext cx="4603750" cy="3452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690" y="4373563"/>
            <a:ext cx="5557520" cy="4143375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45527"/>
            <a:ext cx="3010323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4969" y="8745527"/>
            <a:ext cx="3010323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AA93A008-4EB7-4AE2-ADD1-C503066FA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4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1575" y="690563"/>
            <a:ext cx="4603750" cy="3452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36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88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6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7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1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79 People housed but a higher number</a:t>
            </a:r>
            <a:r>
              <a:rPr lang="en-US" baseline="0" dirty="0" smtClean="0"/>
              <a:t> in impacted areas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18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58</a:t>
            </a:r>
            <a:r>
              <a:rPr lang="en-US" baseline="0" dirty="0" smtClean="0"/>
              <a:t> people housed but more people outside of impacted areas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17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A008-4EB7-4AE2-ADD1-C503066FA16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9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6734830-518A-48DE-A670-93144BC187A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2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3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D65B6EB-5818-4073-852E-6DEA54E45975}" type="datetimeFigureOut">
              <a:rPr lang="en-US" smtClean="0"/>
              <a:t>1/16/2019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Housing Locator Program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95800"/>
            <a:ext cx="6461760" cy="1066800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Housing Authority of the County of Chester Pennsylvania</a:t>
            </a:r>
          </a:p>
          <a:p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8600"/>
            <a:ext cx="2103120" cy="213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11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In 2018, there were 13 unsheltered and 542 sheltered for a total of 555 people experiencing homelessness in Chester </a:t>
            </a:r>
            <a:r>
              <a:rPr lang="en-US" sz="2400" b="1" dirty="0" smtClean="0">
                <a:solidFill>
                  <a:schemeClr val="tx1"/>
                </a:solidFill>
              </a:rPr>
              <a:t>County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57400"/>
            <a:ext cx="3200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unsheltered count 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3200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1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b="1" dirty="0" smtClean="0"/>
              <a:t>Why?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Housing </a:t>
            </a:r>
            <a:r>
              <a:rPr lang="en-US" sz="2800" dirty="0"/>
              <a:t>Locator Program was developed to fill a </a:t>
            </a:r>
            <a:r>
              <a:rPr lang="en-US" sz="2800" b="1" dirty="0"/>
              <a:t>gap in services</a:t>
            </a:r>
            <a:r>
              <a:rPr lang="en-US" sz="2800" dirty="0"/>
              <a:t> in Chester </a:t>
            </a:r>
            <a:r>
              <a:rPr lang="en-US" sz="2800" dirty="0" smtClean="0"/>
              <a:t>County</a:t>
            </a:r>
          </a:p>
          <a:p>
            <a:pPr lvl="1"/>
            <a:r>
              <a:rPr lang="en-US" sz="2800" dirty="0" smtClean="0"/>
              <a:t>Gap:</a:t>
            </a:r>
          </a:p>
          <a:p>
            <a:pPr lvl="2"/>
            <a:r>
              <a:rPr lang="en-US" sz="2800" b="1" dirty="0" smtClean="0"/>
              <a:t>Low Housing Inventory </a:t>
            </a:r>
            <a:r>
              <a:rPr lang="en-US" sz="2800" dirty="0" smtClean="0"/>
              <a:t>for </a:t>
            </a:r>
            <a:r>
              <a:rPr lang="en-US" sz="2800" b="1" dirty="0" smtClean="0"/>
              <a:t>Low Income Families</a:t>
            </a:r>
          </a:p>
          <a:p>
            <a:pPr lvl="2"/>
            <a:r>
              <a:rPr lang="en-US" sz="2800" b="1" dirty="0" smtClean="0"/>
              <a:t>Low Lease-Up Rate</a:t>
            </a:r>
            <a:r>
              <a:rPr lang="en-US" sz="2800" dirty="0" smtClean="0"/>
              <a:t> for</a:t>
            </a:r>
            <a:r>
              <a:rPr lang="en-US" sz="2800" b="1" dirty="0" smtClean="0"/>
              <a:t> Subsidy Holders </a:t>
            </a:r>
            <a:r>
              <a:rPr lang="en-US" sz="2800" dirty="0" smtClean="0"/>
              <a:t>(Section8/HCV &amp; Rapid Rehousing Program) </a:t>
            </a:r>
          </a:p>
        </p:txBody>
      </p:sp>
    </p:spTree>
    <p:extLst>
      <p:ext uri="{BB962C8B-B14F-4D97-AF65-F5344CB8AC3E}">
        <p14:creationId xmlns:p14="http://schemas.microsoft.com/office/powerpoint/2010/main" val="9587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b="1" dirty="0"/>
              <a:t>E</a:t>
            </a:r>
            <a:r>
              <a:rPr lang="en-US" sz="2800" b="1" dirty="0" smtClean="0"/>
              <a:t>ligibility</a:t>
            </a:r>
            <a:r>
              <a:rPr lang="en-US" sz="2800" dirty="0" smtClean="0"/>
              <a:t> </a:t>
            </a:r>
            <a:r>
              <a:rPr lang="en-US" sz="2800" dirty="0"/>
              <a:t>for the </a:t>
            </a:r>
            <a:r>
              <a:rPr lang="en-US" sz="2800" dirty="0" smtClean="0"/>
              <a:t>HLP program </a:t>
            </a:r>
            <a:r>
              <a:rPr lang="en-US" sz="2800" dirty="0"/>
              <a:t>applies to Chester </a:t>
            </a:r>
            <a:r>
              <a:rPr lang="en-US" sz="2800" dirty="0" smtClean="0"/>
              <a:t>County </a:t>
            </a:r>
            <a:r>
              <a:rPr lang="en-US" sz="2800" dirty="0"/>
              <a:t>residents experiencing </a:t>
            </a:r>
            <a:r>
              <a:rPr lang="en-US" sz="2800" b="1" dirty="0"/>
              <a:t>homelessness</a:t>
            </a:r>
            <a:r>
              <a:rPr lang="en-US" sz="2800" dirty="0"/>
              <a:t> or </a:t>
            </a:r>
            <a:r>
              <a:rPr lang="en-US" sz="2800" b="1" dirty="0"/>
              <a:t>in danger of becoming </a:t>
            </a:r>
            <a:r>
              <a:rPr lang="en-US" sz="2800" b="1" dirty="0" smtClean="0"/>
              <a:t>homeless</a:t>
            </a:r>
            <a:endParaRPr lang="en-US" sz="2800" b="1" dirty="0"/>
          </a:p>
          <a:p>
            <a:endParaRPr lang="en-US" sz="2800" dirty="0"/>
          </a:p>
          <a:p>
            <a:r>
              <a:rPr lang="en-US" sz="2800" dirty="0"/>
              <a:t>The program works by </a:t>
            </a:r>
            <a:r>
              <a:rPr lang="en-US" sz="2800" b="1" dirty="0" smtClean="0"/>
              <a:t>referrals</a:t>
            </a:r>
            <a:r>
              <a:rPr lang="en-US" sz="2800" dirty="0" smtClean="0"/>
              <a:t>, with majority of referrals coming off of Chester County’s System-Entry Homeless Queue   </a:t>
            </a:r>
          </a:p>
          <a:p>
            <a:endParaRPr lang="en-US" sz="2800" dirty="0"/>
          </a:p>
          <a:p>
            <a:r>
              <a:rPr lang="en-US" sz="2800" b="1" dirty="0" smtClean="0"/>
              <a:t>Intakes</a:t>
            </a:r>
            <a:r>
              <a:rPr lang="en-US" sz="2800" dirty="0" smtClean="0"/>
              <a:t> </a:t>
            </a:r>
            <a:r>
              <a:rPr lang="en-US" sz="2800" dirty="0"/>
              <a:t>are completed </a:t>
            </a:r>
            <a:r>
              <a:rPr lang="en-US" sz="2800" b="1" dirty="0" smtClean="0"/>
              <a:t>In-Person</a:t>
            </a:r>
          </a:p>
          <a:p>
            <a:pPr lvl="1"/>
            <a:r>
              <a:rPr lang="en-US" sz="2400" dirty="0" smtClean="0"/>
              <a:t>To encourage </a:t>
            </a:r>
            <a:r>
              <a:rPr lang="en-US" sz="2400" b="1" dirty="0" smtClean="0"/>
              <a:t>rapport</a:t>
            </a:r>
            <a:r>
              <a:rPr lang="en-US" sz="2400" dirty="0" smtClean="0"/>
              <a:t> building </a:t>
            </a:r>
          </a:p>
          <a:p>
            <a:pPr lvl="1"/>
            <a:r>
              <a:rPr lang="en-US" sz="2400" dirty="0" smtClean="0"/>
              <a:t>To </a:t>
            </a:r>
            <a:r>
              <a:rPr lang="en-US" sz="2400" dirty="0"/>
              <a:t>ensure that </a:t>
            </a:r>
            <a:r>
              <a:rPr lang="en-US" sz="2400" dirty="0" err="1"/>
              <a:t>Coc</a:t>
            </a:r>
            <a:r>
              <a:rPr lang="en-US" sz="2400" dirty="0"/>
              <a:t> requisite </a:t>
            </a:r>
            <a:r>
              <a:rPr lang="en-US" sz="2400" b="1" dirty="0" smtClean="0"/>
              <a:t>paperwork</a:t>
            </a:r>
            <a:r>
              <a:rPr lang="en-US" sz="2400" dirty="0" smtClean="0"/>
              <a:t> is </a:t>
            </a:r>
            <a:r>
              <a:rPr lang="en-US" sz="2400" dirty="0"/>
              <a:t>completed and signed by the </a:t>
            </a:r>
            <a:r>
              <a:rPr lang="en-US" sz="2400" dirty="0" smtClean="0"/>
              <a:t>participants</a:t>
            </a:r>
          </a:p>
          <a:p>
            <a:pPr lvl="1"/>
            <a:r>
              <a:rPr lang="en-US" sz="2400" dirty="0" smtClean="0"/>
              <a:t>Take place at HACC offices or </a:t>
            </a:r>
            <a:r>
              <a:rPr lang="en-US" sz="2400" b="1" dirty="0" smtClean="0"/>
              <a:t>anywhere in county </a:t>
            </a:r>
            <a:r>
              <a:rPr lang="en-US" sz="2400" dirty="0" smtClean="0"/>
              <a:t>(e.g., Shelters, Libraries, Partner Agencies, etc.</a:t>
            </a:r>
            <a:endParaRPr lang="en-US" sz="2600" dirty="0" smtClean="0"/>
          </a:p>
          <a:p>
            <a:pPr lvl="1"/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goal of </a:t>
            </a:r>
            <a:r>
              <a:rPr lang="en-US" sz="2400" dirty="0" smtClean="0"/>
              <a:t>the HLP is </a:t>
            </a:r>
            <a:r>
              <a:rPr lang="en-US" sz="2400" dirty="0"/>
              <a:t>to </a:t>
            </a:r>
            <a:r>
              <a:rPr lang="en-US" sz="2400" b="1" dirty="0"/>
              <a:t>link households</a:t>
            </a:r>
            <a:r>
              <a:rPr lang="en-US" sz="2400" dirty="0"/>
              <a:t> that need housing with </a:t>
            </a:r>
            <a:r>
              <a:rPr lang="en-US" sz="2400" b="1" dirty="0"/>
              <a:t>landlords that have affordable units for </a:t>
            </a:r>
            <a:r>
              <a:rPr lang="en-US" sz="2400" b="1" dirty="0" smtClean="0"/>
              <a:t>rent</a:t>
            </a:r>
            <a:endParaRPr lang="en-US" sz="2400" dirty="0"/>
          </a:p>
          <a:p>
            <a:pPr lvl="1"/>
            <a:r>
              <a:rPr lang="en-US" sz="2400" dirty="0" smtClean="0"/>
              <a:t>This </a:t>
            </a:r>
            <a:r>
              <a:rPr lang="en-US" sz="2400" dirty="0"/>
              <a:t>is accomplished </a:t>
            </a:r>
            <a:r>
              <a:rPr lang="en-US" sz="2400" dirty="0" smtClean="0"/>
              <a:t>by </a:t>
            </a:r>
            <a:r>
              <a:rPr lang="en-US" sz="2200" b="1" dirty="0" smtClean="0"/>
              <a:t>Outreach </a:t>
            </a:r>
            <a:r>
              <a:rPr lang="en-US" sz="2200" b="1" dirty="0"/>
              <a:t>to C</a:t>
            </a:r>
            <a:r>
              <a:rPr lang="en-US" sz="2200" b="1" dirty="0" smtClean="0"/>
              <a:t>ounty Landlords</a:t>
            </a:r>
          </a:p>
          <a:p>
            <a:pPr lvl="2"/>
            <a:r>
              <a:rPr lang="en-US" b="1" dirty="0" smtClean="0"/>
              <a:t>Drive-</a:t>
            </a:r>
            <a:r>
              <a:rPr lang="en-US" b="1" dirty="0" err="1" smtClean="0"/>
              <a:t>Bys</a:t>
            </a:r>
            <a:r>
              <a:rPr lang="en-US" b="1" dirty="0" smtClean="0"/>
              <a:t>, Cold-Calls and Net-</a:t>
            </a:r>
            <a:r>
              <a:rPr lang="en-US" b="1" dirty="0" err="1" smtClean="0"/>
              <a:t>Nav</a:t>
            </a:r>
            <a:r>
              <a:rPr lang="en-US" b="1" dirty="0" smtClean="0"/>
              <a:t> </a:t>
            </a:r>
            <a:r>
              <a:rPr lang="en-US" dirty="0" smtClean="0"/>
              <a:t>(e.g., _____________</a:t>
            </a:r>
          </a:p>
          <a:p>
            <a:pPr lvl="2"/>
            <a:r>
              <a:rPr lang="en-US" dirty="0" smtClean="0"/>
              <a:t>Visiting Units with Participants and Meeting Landlords (</a:t>
            </a:r>
            <a:r>
              <a:rPr lang="en-US" b="1" dirty="0" smtClean="0"/>
              <a:t>Rapport Building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Explaining various subsidies, affordability and rent reasonableness (</a:t>
            </a:r>
            <a:r>
              <a:rPr lang="en-US" b="1" dirty="0" smtClean="0"/>
              <a:t>Guidance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Providing </a:t>
            </a:r>
            <a:r>
              <a:rPr lang="en-US" b="1" dirty="0"/>
              <a:t>I</a:t>
            </a:r>
            <a:r>
              <a:rPr lang="en-US" b="1" dirty="0" smtClean="0"/>
              <a:t>ncentives</a:t>
            </a:r>
            <a:r>
              <a:rPr lang="en-US" dirty="0" smtClean="0"/>
              <a:t> (e.g., </a:t>
            </a:r>
            <a:r>
              <a:rPr lang="en-US" b="1" dirty="0" smtClean="0"/>
              <a:t>Landlord Risk Reduction Fund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Hosting </a:t>
            </a:r>
            <a:r>
              <a:rPr lang="en-US" b="1" dirty="0" smtClean="0"/>
              <a:t>Biannual Landlord Forums </a:t>
            </a:r>
            <a:r>
              <a:rPr lang="en-US" dirty="0" smtClean="0"/>
              <a:t>(</a:t>
            </a:r>
            <a:r>
              <a:rPr lang="en-US" b="1" dirty="0" smtClean="0"/>
              <a:t>Education &amp; Networking</a:t>
            </a:r>
            <a:r>
              <a:rPr lang="en-US" dirty="0" smtClean="0"/>
              <a:t>) </a:t>
            </a:r>
          </a:p>
          <a:p>
            <a:pPr lvl="2"/>
            <a:r>
              <a:rPr lang="en-US" dirty="0" smtClean="0"/>
              <a:t>Housing Locators must be </a:t>
            </a:r>
            <a:r>
              <a:rPr lang="en-US" b="1" dirty="0" smtClean="0"/>
              <a:t>available</a:t>
            </a:r>
            <a:r>
              <a:rPr lang="en-US" dirty="0" smtClean="0"/>
              <a:t> to landlords; </a:t>
            </a:r>
            <a:r>
              <a:rPr lang="en-US" b="1" dirty="0" smtClean="0"/>
              <a:t>return calls and emails promptly, answer questions</a:t>
            </a:r>
            <a:r>
              <a:rPr lang="en-US" dirty="0" smtClean="0"/>
              <a:t>, and </a:t>
            </a:r>
            <a:r>
              <a:rPr lang="en-US" b="1" dirty="0" smtClean="0"/>
              <a:t>support landlords </a:t>
            </a:r>
            <a:r>
              <a:rPr lang="en-US" dirty="0" smtClean="0"/>
              <a:t>throughout the landlord/tenant relationship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3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1"/>
            <a:ext cx="80772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676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013700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21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620000" cy="6172200"/>
          </a:xfrm>
          <a:ln w="57150">
            <a:solidFill>
              <a:schemeClr val="bg2"/>
            </a:solidFill>
          </a:ln>
        </p:spPr>
        <p:txBody>
          <a:bodyPr>
            <a:normAutofit fontScale="92500" lnSpcReduction="10000"/>
          </a:bodyPr>
          <a:lstStyle/>
          <a:p>
            <a:pPr marL="114300" indent="0" algn="ctr">
              <a:buNone/>
            </a:pPr>
            <a:r>
              <a:rPr lang="en-US" b="1" dirty="0"/>
              <a:t>Total people to come through the HLP in </a:t>
            </a:r>
            <a:r>
              <a:rPr lang="en-US" b="1" dirty="0" smtClean="0"/>
              <a:t>2018</a:t>
            </a:r>
            <a:endParaRPr lang="en-US" dirty="0"/>
          </a:p>
          <a:p>
            <a:pPr marL="114300" lvl="0" indent="0" algn="ctr">
              <a:buNone/>
            </a:pPr>
            <a:r>
              <a:rPr lang="en-US" dirty="0"/>
              <a:t>90 families – 219 people</a:t>
            </a:r>
          </a:p>
          <a:p>
            <a:pPr marL="114300" indent="0" algn="ctr">
              <a:buNone/>
            </a:pPr>
            <a:r>
              <a:rPr lang="en-US" dirty="0"/>
              <a:t> </a:t>
            </a:r>
          </a:p>
          <a:p>
            <a:pPr lvl="0"/>
            <a:r>
              <a:rPr lang="en-US" b="1" dirty="0" smtClean="0"/>
              <a:t>Coatesville</a:t>
            </a:r>
            <a:r>
              <a:rPr lang="en-US" dirty="0" smtClean="0"/>
              <a:t>–  </a:t>
            </a:r>
            <a:r>
              <a:rPr lang="en-US" dirty="0"/>
              <a:t>33 families </a:t>
            </a:r>
          </a:p>
          <a:p>
            <a:pPr marL="114300" indent="0">
              <a:buNone/>
            </a:pPr>
            <a:r>
              <a:rPr lang="en-US" dirty="0" smtClean="0"/>
              <a:t>	Average </a:t>
            </a:r>
            <a:r>
              <a:rPr lang="en-US" dirty="0"/>
              <a:t>days to house a </a:t>
            </a:r>
            <a:r>
              <a:rPr lang="en-US" dirty="0" smtClean="0"/>
              <a:t>family – </a:t>
            </a:r>
            <a:r>
              <a:rPr lang="en-US" b="1" dirty="0"/>
              <a:t>38.3</a:t>
            </a:r>
          </a:p>
          <a:p>
            <a:pPr lvl="0"/>
            <a:r>
              <a:rPr lang="en-US" b="1" dirty="0" smtClean="0"/>
              <a:t>West Chester</a:t>
            </a:r>
            <a:r>
              <a:rPr lang="en-US" dirty="0" smtClean="0"/>
              <a:t> </a:t>
            </a:r>
            <a:r>
              <a:rPr lang="en-US" dirty="0"/>
              <a:t>– 6 families</a:t>
            </a:r>
          </a:p>
          <a:p>
            <a:pPr marL="114300" indent="0">
              <a:buNone/>
            </a:pPr>
            <a:r>
              <a:rPr lang="en-US" dirty="0" smtClean="0"/>
              <a:t>	Average </a:t>
            </a:r>
            <a:r>
              <a:rPr lang="en-US" dirty="0"/>
              <a:t>days to house a </a:t>
            </a:r>
            <a:r>
              <a:rPr lang="en-US" dirty="0" smtClean="0"/>
              <a:t>family </a:t>
            </a:r>
            <a:r>
              <a:rPr lang="en-US" dirty="0"/>
              <a:t>– </a:t>
            </a:r>
            <a:r>
              <a:rPr lang="en-US" b="1" dirty="0"/>
              <a:t>105.1</a:t>
            </a:r>
          </a:p>
          <a:p>
            <a:pPr lvl="0"/>
            <a:r>
              <a:rPr lang="en-US" b="1" dirty="0" smtClean="0"/>
              <a:t>Downingtown</a:t>
            </a:r>
            <a:r>
              <a:rPr lang="en-US" dirty="0" smtClean="0"/>
              <a:t> </a:t>
            </a:r>
            <a:r>
              <a:rPr lang="en-US" dirty="0"/>
              <a:t>– 6 families</a:t>
            </a:r>
          </a:p>
          <a:p>
            <a:pPr marL="114300" indent="0">
              <a:buNone/>
            </a:pPr>
            <a:r>
              <a:rPr lang="en-US" dirty="0" smtClean="0"/>
              <a:t>	Average </a:t>
            </a:r>
            <a:r>
              <a:rPr lang="en-US" dirty="0"/>
              <a:t>days to house a </a:t>
            </a:r>
            <a:r>
              <a:rPr lang="en-US" dirty="0" smtClean="0"/>
              <a:t>family – </a:t>
            </a:r>
            <a:r>
              <a:rPr lang="en-US" b="1" dirty="0"/>
              <a:t>87.1</a:t>
            </a:r>
          </a:p>
          <a:p>
            <a:pPr lvl="0"/>
            <a:r>
              <a:rPr lang="en-US" b="1" dirty="0" smtClean="0"/>
              <a:t>Oxford</a:t>
            </a:r>
            <a:r>
              <a:rPr lang="en-US" dirty="0" smtClean="0"/>
              <a:t>– </a:t>
            </a:r>
            <a:r>
              <a:rPr lang="en-US" dirty="0"/>
              <a:t>2 families</a:t>
            </a:r>
          </a:p>
          <a:p>
            <a:pPr marL="114300" indent="0">
              <a:buNone/>
            </a:pPr>
            <a:r>
              <a:rPr lang="en-US" dirty="0" smtClean="0"/>
              <a:t>	Average </a:t>
            </a:r>
            <a:r>
              <a:rPr lang="en-US" dirty="0"/>
              <a:t>days to house a </a:t>
            </a:r>
            <a:r>
              <a:rPr lang="en-US" dirty="0" smtClean="0"/>
              <a:t>family – </a:t>
            </a:r>
            <a:r>
              <a:rPr lang="en-US" b="1" dirty="0"/>
              <a:t>71.5</a:t>
            </a:r>
          </a:p>
          <a:p>
            <a:pPr lvl="0"/>
            <a:r>
              <a:rPr lang="en-US" b="1" dirty="0" smtClean="0"/>
              <a:t>Phoenixville</a:t>
            </a:r>
            <a:r>
              <a:rPr lang="en-US" dirty="0" smtClean="0"/>
              <a:t> </a:t>
            </a:r>
            <a:r>
              <a:rPr lang="en-US" dirty="0"/>
              <a:t>– 7 families</a:t>
            </a:r>
          </a:p>
          <a:p>
            <a:pPr marL="114300" indent="0">
              <a:buNone/>
            </a:pPr>
            <a:r>
              <a:rPr lang="en-US" dirty="0" smtClean="0"/>
              <a:t>	Average </a:t>
            </a:r>
            <a:r>
              <a:rPr lang="en-US" dirty="0"/>
              <a:t>days to house a </a:t>
            </a:r>
            <a:r>
              <a:rPr lang="en-US" dirty="0" smtClean="0"/>
              <a:t>family – </a:t>
            </a:r>
            <a:r>
              <a:rPr lang="en-US" b="1" dirty="0"/>
              <a:t>55.7</a:t>
            </a:r>
          </a:p>
          <a:p>
            <a:pPr lvl="0"/>
            <a:r>
              <a:rPr lang="en-US" b="1" dirty="0" smtClean="0"/>
              <a:t>Kennett Square</a:t>
            </a:r>
            <a:r>
              <a:rPr lang="en-US" dirty="0" smtClean="0"/>
              <a:t> </a:t>
            </a:r>
            <a:r>
              <a:rPr lang="en-US" dirty="0"/>
              <a:t>– 1 family</a:t>
            </a:r>
          </a:p>
          <a:p>
            <a:pPr marL="114300" indent="0">
              <a:buNone/>
            </a:pPr>
            <a:r>
              <a:rPr lang="en-US" dirty="0" smtClean="0"/>
              <a:t>	It took </a:t>
            </a:r>
            <a:r>
              <a:rPr lang="en-US" b="1" dirty="0" smtClean="0"/>
              <a:t>54</a:t>
            </a:r>
            <a:r>
              <a:rPr lang="en-US" dirty="0" smtClean="0"/>
              <a:t> days to place family in Kennett Square</a:t>
            </a:r>
            <a:endParaRPr lang="en-US" dirty="0"/>
          </a:p>
          <a:p>
            <a:pPr lvl="0"/>
            <a:r>
              <a:rPr lang="en-US" b="1" dirty="0" smtClean="0"/>
              <a:t>Newtown Square</a:t>
            </a:r>
            <a:r>
              <a:rPr lang="en-US" dirty="0" smtClean="0"/>
              <a:t>– </a:t>
            </a:r>
            <a:r>
              <a:rPr lang="en-US" dirty="0"/>
              <a:t>1 family</a:t>
            </a:r>
          </a:p>
          <a:p>
            <a:pPr marL="114300" indent="0">
              <a:buNone/>
            </a:pPr>
            <a:r>
              <a:rPr lang="en-US" dirty="0" smtClean="0"/>
              <a:t>	It </a:t>
            </a:r>
            <a:r>
              <a:rPr lang="en-US" dirty="0"/>
              <a:t>took </a:t>
            </a:r>
            <a:r>
              <a:rPr lang="en-US" b="1" dirty="0"/>
              <a:t>47</a:t>
            </a:r>
            <a:r>
              <a:rPr lang="en-US" dirty="0"/>
              <a:t> days to </a:t>
            </a:r>
            <a:r>
              <a:rPr lang="en-US" dirty="0" smtClean="0"/>
              <a:t>place </a:t>
            </a:r>
            <a:r>
              <a:rPr lang="en-US" dirty="0"/>
              <a:t>family in Newtown Square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293</TotalTime>
  <Words>297</Words>
  <Application>Microsoft Office PowerPoint</Application>
  <PresentationFormat>On-screen Show (4:3)</PresentationFormat>
  <Paragraphs>54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Adjacency</vt:lpstr>
      <vt:lpstr>Housing Locator Program</vt:lpstr>
      <vt:lpstr>In 2018, there were 13 unsheltered and 542 sheltered for a total of 555 people experiencing homelessness in Chester County</vt:lpstr>
      <vt:lpstr>Why?</vt:lpstr>
      <vt:lpstr>Who?</vt:lpstr>
      <vt:lpstr>How?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Housing Locator Program</dc:title>
  <dc:creator>Brad Markowitz</dc:creator>
  <cp:lastModifiedBy>Aja White</cp:lastModifiedBy>
  <cp:revision>30</cp:revision>
  <cp:lastPrinted>2019-01-16T15:12:30Z</cp:lastPrinted>
  <dcterms:created xsi:type="dcterms:W3CDTF">2019-01-08T14:18:55Z</dcterms:created>
  <dcterms:modified xsi:type="dcterms:W3CDTF">2019-01-16T15:14:54Z</dcterms:modified>
</cp:coreProperties>
</file>